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6" r:id="rId5"/>
    <p:sldId id="270" r:id="rId6"/>
    <p:sldId id="267" r:id="rId7"/>
    <p:sldId id="271" r:id="rId8"/>
    <p:sldId id="268" r:id="rId9"/>
    <p:sldId id="26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177" y="2721529"/>
            <a:ext cx="7993357" cy="1743793"/>
          </a:xfrm>
        </p:spPr>
        <p:txBody>
          <a:bodyPr/>
          <a:lstStyle/>
          <a:p>
            <a:pPr algn="ctr"/>
            <a:r>
              <a:rPr lang="nl-NL" sz="6000" dirty="0" smtClean="0"/>
              <a:t>Pastoraat van heling en vernieuwing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62000" y="5219700"/>
            <a:ext cx="68580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dirty="0" smtClean="0"/>
              <a:t>Studiedag 16 september 2016</a:t>
            </a:r>
          </a:p>
          <a:p>
            <a:pPr algn="ctr"/>
            <a:r>
              <a:rPr lang="nl-NL" dirty="0" smtClean="0"/>
              <a:t>Woudenberg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3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177" y="2721529"/>
            <a:ext cx="7993357" cy="1743793"/>
          </a:xfrm>
        </p:spPr>
        <p:txBody>
          <a:bodyPr/>
          <a:lstStyle/>
          <a:p>
            <a:pPr algn="ctr"/>
            <a:r>
              <a:rPr lang="nl-NL" sz="6000" dirty="0" smtClean="0"/>
              <a:t>Pastoraat van heling en vernieuwing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62000" y="5219700"/>
            <a:ext cx="753286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dirty="0" smtClean="0"/>
              <a:t>Studiedag 16 september 2016</a:t>
            </a:r>
          </a:p>
          <a:p>
            <a:pPr algn="ctr"/>
            <a:r>
              <a:rPr lang="nl-NL" dirty="0" smtClean="0"/>
              <a:t>Woudenberg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8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90863" y="2432188"/>
            <a:ext cx="6858000" cy="3821403"/>
          </a:xfrm>
        </p:spPr>
        <p:txBody>
          <a:bodyPr>
            <a:normAutofit/>
          </a:bodyPr>
          <a:lstStyle/>
          <a:p>
            <a:r>
              <a:rPr lang="nl-NL" dirty="0" smtClean="0"/>
              <a:t>1. Voorbeelden uit pastorale praktijk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Vrouw met demonen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Geesten oproepen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Verbond met de duivel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Seksueel misbruik en New-Age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Pornoverslaving</a:t>
            </a:r>
          </a:p>
          <a:p>
            <a:r>
              <a:rPr lang="nl-NL" dirty="0" smtClean="0"/>
              <a:t>Hoe gaan we hier in het pastoraat mee om?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3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65201" y="2388897"/>
            <a:ext cx="7690132" cy="3821403"/>
          </a:xfrm>
        </p:spPr>
        <p:txBody>
          <a:bodyPr>
            <a:norm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Enkele Bijbelse lijnen</a:t>
            </a:r>
          </a:p>
          <a:p>
            <a:pPr marL="457200" indent="-457200">
              <a:buFont typeface="Arial"/>
              <a:buChar char="•"/>
            </a:pPr>
            <a:r>
              <a:rPr lang="nl-NL" dirty="0"/>
              <a:t>C</a:t>
            </a:r>
            <a:r>
              <a:rPr lang="nl-NL" dirty="0" smtClean="0"/>
              <a:t>onfrontatie van Jezus met zonde, ziekte en duivel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Wereld is bezet gebied</a:t>
            </a:r>
            <a:r>
              <a:rPr lang="nl-NL" dirty="0"/>
              <a:t>:</a:t>
            </a:r>
            <a:r>
              <a:rPr lang="nl-NL" dirty="0" smtClean="0"/>
              <a:t> duivel is ‘overste’ van deze wereld 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Engelenval – zondeval - ‘rechtsgrond’ satan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Macht satan feitelijk niet rechtens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65201" y="2388897"/>
            <a:ext cx="7690132" cy="382140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Overwinning van Jezus aan het </a:t>
            </a:r>
            <a:r>
              <a:rPr lang="nl-NL" dirty="0" smtClean="0"/>
              <a:t>kruis</a:t>
            </a:r>
          </a:p>
          <a:p>
            <a:r>
              <a:rPr lang="nl-NL" dirty="0" smtClean="0"/>
              <a:t>'</a:t>
            </a:r>
            <a:r>
              <a:rPr lang="nl-NL" dirty="0"/>
              <a:t>Hij heeft u, toen u </a:t>
            </a:r>
            <a:r>
              <a:rPr lang="nl-NL" b="1" dirty="0"/>
              <a:t>dood</a:t>
            </a:r>
            <a:r>
              <a:rPr lang="nl-NL" dirty="0"/>
              <a:t> was in de overtredingen </a:t>
            </a:r>
            <a:r>
              <a:rPr lang="is-IS" dirty="0" smtClean="0"/>
              <a:t>… </a:t>
            </a:r>
            <a:r>
              <a:rPr lang="nl-NL" dirty="0" smtClean="0"/>
              <a:t>samen </a:t>
            </a:r>
            <a:r>
              <a:rPr lang="nl-NL" dirty="0"/>
              <a:t>met Hem levend gemaakt door u al uw </a:t>
            </a:r>
            <a:r>
              <a:rPr lang="nl-NL" b="1" dirty="0"/>
              <a:t>overtredingen</a:t>
            </a:r>
            <a:r>
              <a:rPr lang="nl-NL" dirty="0"/>
              <a:t> te vergeven, en het handschrift dat tegen ons getuigde, uit te </a:t>
            </a:r>
            <a:r>
              <a:rPr lang="nl-NL" dirty="0" smtClean="0"/>
              <a:t>wissen</a:t>
            </a:r>
            <a:r>
              <a:rPr lang="is-IS" dirty="0" smtClean="0"/>
              <a:t>… </a:t>
            </a:r>
            <a:r>
              <a:rPr lang="nl-NL" dirty="0" smtClean="0"/>
              <a:t>Hij </a:t>
            </a:r>
            <a:r>
              <a:rPr lang="nl-NL" dirty="0"/>
              <a:t>heeft dat uit het midden weggenomen door het aan het kruis te nagelen. Hij heeft </a:t>
            </a:r>
            <a:r>
              <a:rPr lang="nl-NL" b="1" dirty="0"/>
              <a:t>de overheden en de machten </a:t>
            </a:r>
            <a:r>
              <a:rPr lang="nl-NL" dirty="0"/>
              <a:t>ontwapend, die openlijk te schande gemaakt en daardoor over hen getriomfeerd'</a:t>
            </a:r>
            <a:r>
              <a:rPr lang="nl-NL" dirty="0" smtClean="0"/>
              <a:t>.</a:t>
            </a:r>
            <a:r>
              <a:rPr lang="nl-NL" dirty="0"/>
              <a:t> (Kol. 2:13-15)</a:t>
            </a:r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1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65201" y="2388897"/>
            <a:ext cx="7690132" cy="382140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l-NL" dirty="0"/>
              <a:t>Overwinning van Jezus aan het </a:t>
            </a:r>
            <a:r>
              <a:rPr lang="nl-NL" dirty="0" smtClean="0"/>
              <a:t>kruis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chemeClr val="tx1"/>
                </a:solidFill>
              </a:rPr>
              <a:t>Zonde verzoend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chemeClr val="tx1"/>
                </a:solidFill>
              </a:rPr>
              <a:t>Macht van de dood gebroken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S</a:t>
            </a:r>
            <a:r>
              <a:rPr lang="nl-NL" sz="2800" dirty="0" smtClean="0">
                <a:solidFill>
                  <a:schemeClr val="tx1"/>
                </a:solidFill>
              </a:rPr>
              <a:t>atan overwonnen</a:t>
            </a:r>
          </a:p>
          <a:p>
            <a:pPr marL="914400" lvl="1" indent="-457200" algn="l">
              <a:buFont typeface="Arial"/>
              <a:buChar char="•"/>
            </a:pPr>
            <a:endParaRPr lang="nl-NL" sz="2800" b="1" dirty="0"/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Satan verslagen, toch nog gevaarlijk!</a:t>
            </a:r>
          </a:p>
          <a:p>
            <a:r>
              <a:rPr lang="nl-NL" dirty="0" smtClean="0"/>
              <a:t>     (Brullende leeuw / ‘engel van het licht’)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65201" y="2388897"/>
            <a:ext cx="7690132" cy="382140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3. Blijvende invloed van de satan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Directe </a:t>
            </a:r>
            <a:r>
              <a:rPr lang="nl-NL" dirty="0"/>
              <a:t>en indirecte </a:t>
            </a:r>
            <a:r>
              <a:rPr lang="nl-NL" dirty="0" smtClean="0"/>
              <a:t>invloed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Direct: occultisme (Deut. 29:29)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Indirect: zonde als ingangspoort (</a:t>
            </a:r>
            <a:r>
              <a:rPr lang="nl-NL" dirty="0" err="1" smtClean="0"/>
              <a:t>Efeze</a:t>
            </a:r>
            <a:r>
              <a:rPr lang="nl-NL" dirty="0" smtClean="0"/>
              <a:t> 4:26-27)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rgbClr val="000000"/>
                </a:solidFill>
              </a:rPr>
              <a:t>Geef duivel geen topos (plaats)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rgbClr val="000000"/>
                </a:solidFill>
              </a:rPr>
              <a:t>Open deur: leugen, misleiding</a:t>
            </a:r>
            <a:r>
              <a:rPr lang="nl-NL" sz="2800" dirty="0">
                <a:solidFill>
                  <a:srgbClr val="000000"/>
                </a:solidFill>
              </a:rPr>
              <a:t>, seksuele onreinheid, occulte films en muziek, materialisme, </a:t>
            </a:r>
            <a:r>
              <a:rPr lang="nl-NL" sz="2800" dirty="0" err="1">
                <a:solidFill>
                  <a:srgbClr val="000000"/>
                </a:solidFill>
              </a:rPr>
              <a:t>wetticisme</a:t>
            </a:r>
            <a:r>
              <a:rPr lang="nl-NL" sz="2800" dirty="0">
                <a:solidFill>
                  <a:srgbClr val="000000"/>
                </a:solidFill>
              </a:rPr>
              <a:t> etc</a:t>
            </a:r>
            <a:r>
              <a:rPr lang="nl-NL" sz="28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3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65201" y="2388897"/>
            <a:ext cx="7690132" cy="382140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l-NL" dirty="0" smtClean="0"/>
              <a:t>Last van duivel en/of demonen? Ja!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Gradaties van invloed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rgbClr val="000000"/>
                </a:solidFill>
              </a:rPr>
              <a:t>Beïnvloeding (omsingeling van de stad)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rgbClr val="000000"/>
                </a:solidFill>
              </a:rPr>
              <a:t>Gebondenheid (vijand in de stad en heeft stadsdeel veroverd)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rgbClr val="000000"/>
                </a:solidFill>
              </a:rPr>
              <a:t>Bezetenheid (hele stad is bezet)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Christen: wel gebonden, niet bezeten!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9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65201" y="2388897"/>
            <a:ext cx="7690132" cy="382140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4</a:t>
            </a:r>
            <a:r>
              <a:rPr lang="nl-NL" dirty="0" smtClean="0"/>
              <a:t>. Sterk in de strijd! </a:t>
            </a:r>
          </a:p>
          <a:p>
            <a:pPr marL="457200" indent="-457200">
              <a:buFont typeface="Arial"/>
              <a:buChar char="•"/>
            </a:pPr>
            <a:r>
              <a:rPr lang="nl-NL" dirty="0"/>
              <a:t>Gelovige is in Christus en deelt in Zijn gezag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Geschenk / onderpand van de Heilige Geest (</a:t>
            </a:r>
            <a:r>
              <a:rPr lang="nl-NL" dirty="0" err="1" smtClean="0"/>
              <a:t>Efeze</a:t>
            </a:r>
            <a:r>
              <a:rPr lang="nl-NL" dirty="0" smtClean="0"/>
              <a:t> 1:13; Hand. 2:38)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rgbClr val="000000"/>
                </a:solidFill>
              </a:rPr>
              <a:t>Geloof – Identiteit (van Christus zijn)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rgbClr val="000000"/>
                </a:solidFill>
              </a:rPr>
              <a:t>Karakter – Gal. 5:22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sz="2800" dirty="0" smtClean="0">
                <a:solidFill>
                  <a:srgbClr val="000000"/>
                </a:solidFill>
              </a:rPr>
              <a:t>Gaven – 1 Kor. 12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Vernieuwing van denken (Rom. 12:1-2; Gal. 6:8)</a:t>
            </a:r>
          </a:p>
          <a:p>
            <a:pPr marL="457200" indent="-457200">
              <a:buFont typeface="Arial"/>
              <a:buChar char="•"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65201" y="2388897"/>
            <a:ext cx="7690132" cy="382140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5</a:t>
            </a:r>
            <a:r>
              <a:rPr lang="nl-NL" dirty="0" smtClean="0"/>
              <a:t>. De pastorale praktijk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Geestelijke strijd is reëel 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Mensen helpen vrijheid in Christus te ontdekken</a:t>
            </a:r>
          </a:p>
          <a:p>
            <a:pPr marL="457200" indent="-457200">
              <a:buFont typeface="Arial"/>
              <a:buChar char="•"/>
            </a:pPr>
            <a:r>
              <a:rPr lang="nl-NL" smtClean="0"/>
              <a:t>Samenspel: psycholoog - psychiater - pastor</a:t>
            </a:r>
            <a:endParaRPr lang="nl-NL" dirty="0" smtClean="0"/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Aandacht voor inwoning van en vernieuwing door de Heilige Geest</a:t>
            </a:r>
          </a:p>
          <a:p>
            <a:pPr marL="457200" indent="-457200">
              <a:buFont typeface="Arial"/>
              <a:buChar char="•"/>
            </a:pPr>
            <a:endParaRPr lang="nl-NL" dirty="0"/>
          </a:p>
          <a:p>
            <a:r>
              <a:rPr lang="nl-NL" dirty="0" smtClean="0"/>
              <a:t>Kortom: pastoraat met betoon van Geest en kracht!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1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antenpapier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Krantenpapier.thmx</Template>
  <TotalTime>216</TotalTime>
  <Words>410</Words>
  <Application>Microsoft Office PowerPoint</Application>
  <PresentationFormat>Diavoorstelling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Krantenpapier</vt:lpstr>
      <vt:lpstr>Pastoraat van heling en vernieuwing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Pastoraat van heling en vernieuwing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Pastoraat van heling en vernieuwing</dc:title>
  <dc:creator>Dr Gerrit C. Vreugdenhil</dc:creator>
  <cp:lastModifiedBy>Gebruiker</cp:lastModifiedBy>
  <cp:revision>17</cp:revision>
  <dcterms:created xsi:type="dcterms:W3CDTF">2016-09-14T15:51:15Z</dcterms:created>
  <dcterms:modified xsi:type="dcterms:W3CDTF">2017-01-19T14:33:53Z</dcterms:modified>
</cp:coreProperties>
</file>